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6B078E6-FE53-41DA-8A9A-EC1DB8CE736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490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78E6-FE53-41DA-8A9A-EC1DB8CE736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187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78E6-FE53-41DA-8A9A-EC1DB8CE736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923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78E6-FE53-41DA-8A9A-EC1DB8CE736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181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78E6-FE53-41DA-8A9A-EC1DB8CE736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29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78E6-FE53-41DA-8A9A-EC1DB8CE736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785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78E6-FE53-41DA-8A9A-EC1DB8CE736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186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78E6-FE53-41DA-8A9A-EC1DB8CE736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909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78E6-FE53-41DA-8A9A-EC1DB8CE736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835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78E6-FE53-41DA-8A9A-EC1DB8CE736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3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6B078E6-FE53-41DA-8A9A-EC1DB8CE736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u-H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6343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6B078E6-FE53-41DA-8A9A-EC1DB8CE736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AAD57D18-86DC-4F8B-A81E-1BEF5E246F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998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Instalare</a:t>
            </a:r>
            <a:r>
              <a:rPr lang="hu-HU" dirty="0" smtClean="0"/>
              <a:t> </a:t>
            </a:r>
            <a:r>
              <a:rPr lang="hu-HU" dirty="0" err="1" smtClean="0"/>
              <a:t>mediu</a:t>
            </a:r>
            <a:r>
              <a:rPr lang="hu-HU" dirty="0" smtClean="0"/>
              <a:t> de </a:t>
            </a:r>
            <a:r>
              <a:rPr lang="hu-HU" dirty="0" err="1" smtClean="0"/>
              <a:t>dezvoltare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Android</a:t>
            </a:r>
            <a:r>
              <a:rPr lang="hu-HU" dirty="0" smtClean="0"/>
              <a:t> </a:t>
            </a:r>
            <a:r>
              <a:rPr lang="hu-HU" dirty="0" err="1" smtClean="0"/>
              <a:t>Studio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445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412" y="1047750"/>
            <a:ext cx="635317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18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412" y="1038225"/>
            <a:ext cx="6353175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01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887" y="1042987"/>
            <a:ext cx="6372225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48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412" y="1028700"/>
            <a:ext cx="6353175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1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7" y="1023937"/>
            <a:ext cx="6334125" cy="48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44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887" y="1014412"/>
            <a:ext cx="6372225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03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gyvárosi">
  <a:themeElements>
    <a:clrScheme name="Nagyváros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Nagyváros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agyváros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Nagyvárosi</Template>
  <TotalTime>31</TotalTime>
  <Words>6</Words>
  <Application>Microsoft Office PowerPoint</Application>
  <PresentationFormat>Szélesvásznú</PresentationFormat>
  <Paragraphs>2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Calibri Light</vt:lpstr>
      <vt:lpstr>Nagyvárosi</vt:lpstr>
      <vt:lpstr>Instalare mediu de dezvoltare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Instalare mediu de dare</dc:title>
  <dc:creator>Kati</dc:creator>
  <cp:lastModifiedBy>Kati</cp:lastModifiedBy>
  <cp:revision>5</cp:revision>
  <dcterms:created xsi:type="dcterms:W3CDTF">2020-02-04T16:34:25Z</dcterms:created>
  <dcterms:modified xsi:type="dcterms:W3CDTF">2020-02-04T17:33:54Z</dcterms:modified>
</cp:coreProperties>
</file>